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4" r:id="rId6"/>
    <p:sldId id="263" r:id="rId7"/>
    <p:sldId id="265" r:id="rId8"/>
    <p:sldId id="267" r:id="rId9"/>
    <p:sldId id="266" r:id="rId10"/>
    <p:sldId id="268" r:id="rId11"/>
    <p:sldId id="269" r:id="rId12"/>
    <p:sldId id="257" r:id="rId13"/>
    <p:sldId id="25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0C618B8-2F14-4022-8409-6A7FAE224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2DD9AAA-DA25-4F7F-A6A4-B1D13636D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FCF0C13-C290-42E1-842C-D4B24F2D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B59F06F-AC6A-4FDF-8965-973736A3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749CE5A-A97C-4A63-B9E7-16213FE8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D2A77F9-5826-489C-A025-6832B465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E10E8779-752C-4AC7-9DE8-0E9D5A9E2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0B70650-E753-4E65-AF14-8025C8EA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80388D3-0504-4199-B3FF-FB2F2FC0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875C010-F5D0-4276-91E1-37F5F302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5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7EE5C90B-22D2-4174-8D50-6E97D7FBB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EE27B22A-DD4F-425E-8946-626E51700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E73E572-2BE3-4AC2-8C21-64F23563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F8DC559-4D81-46C2-93C9-7FB18659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3929E69-0826-4524-9DB1-319EF940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D706752-C5D4-4018-9D79-8B0E1458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97DC741-2282-4FEE-B634-B54FE7BCB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41DA701-03C3-4FA9-9517-7395B9FA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87199326-713D-433F-B538-8FB4D041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F6BBF79-5147-4C26-A10E-A61118D6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7ADE28A-53F0-4290-8F9E-87DEF3BF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CB6BACA6-5474-49E0-B4F3-915683DC9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3A6A128D-92C3-4FFB-9AA8-605BD555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DE72773-F29E-4442-8EFB-F657421B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269C309-33BD-4B9C-98B6-EA177CAD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039F899-FE17-49CD-A2A8-268C6FCA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DC9F87C-87CF-41A6-85A7-505B313B3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B126D24B-B4BD-478D-889A-21781BFCB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C80C4086-1957-4F09-AD08-4697FB20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E158496-53C4-4B66-B751-DDDCD3A2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7C8DE40-CD54-4E9D-A562-737A74B6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1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95C74BB-F895-4ACE-B3C4-B7B1D9C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41C24810-C317-4FF1-B76B-0DBD69507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3F3BD63-898B-4AF6-B310-8E4C0EA40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E81904AA-16DA-455F-8E11-870D7C427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FB3D487B-7C3D-4138-9798-1561B45CC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98BF6188-5C07-4E8B-933C-9C0879F14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56852C74-3549-44B9-98E2-9440A047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E4E17B98-4E0F-428B-AD43-B0463F8C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2F859F1-CE50-4440-B4CF-62CDAB08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8D1787E0-C739-4CB9-A5C2-A2271AFE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1C7B499-94B3-4D4B-868A-FB0AB410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E8241715-0700-4797-AEAB-0A8E8479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EA9C0C30-149F-40D1-8FBD-52291010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7A960611-577D-4435-89B1-C541C1A8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11BC34C6-471B-478C-B7BC-C8871828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1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DC6205-AA87-40CB-A520-490D1FE2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D150A4B-31F5-49A9-8C9B-E30A75083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C9F840F6-9E53-4561-9434-5743C8D76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61A4C29B-D9A0-44D1-A479-DE096BB16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6D602293-1FFD-482C-B1C2-5BF0B6D2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50FF54C-CD8B-47BB-B274-1B3D096E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1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A686AF7-8461-491C-9500-C5389580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615ED312-9884-4C20-9650-1116B6977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DD8B02B9-F302-40FE-8BDD-AE0C69563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B247BDC9-EEB2-44A7-9414-4969D6B2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F33F1E1-30F3-4389-BA06-2CFAAEA7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5EADB6B-E35C-49F0-BE0E-1D1085C8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8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AA8C93A0-A896-4C95-8212-9BDA0461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0474B33-6A7D-4894-9034-C339EF16C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403DB5F-DFE8-416F-8F98-8EC85076D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FBD0F-BF5E-40C2-8520-AB70907A69B7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BEC9954-797D-47B9-8915-23E61D684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B7968A6-3428-44E7-A50E-B0F6494F4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4model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4model.com/#coreDiagrams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5769FB9-FD95-47E4-A679-A424179B5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 Model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8A046B5-330E-4D87-8B5A-9E63D619A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ontext –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ontainer –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omponent –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ode</a:t>
            </a:r>
          </a:p>
          <a:p>
            <a:r>
              <a:rPr lang="en-US" dirty="0">
                <a:hlinkClick r:id="rId2"/>
              </a:rPr>
              <a:t>https://c4model.com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Tudor Baba</a:t>
            </a:r>
          </a:p>
        </p:txBody>
      </p:sp>
    </p:spTree>
    <p:extLst>
      <p:ext uri="{BB962C8B-B14F-4D97-AF65-F5344CB8AC3E}">
        <p14:creationId xmlns:p14="http://schemas.microsoft.com/office/powerpoint/2010/main" val="1573537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D1B51853-4EB1-4434-A089-B1000E22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90" y="603798"/>
            <a:ext cx="9942019" cy="56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45BD2868-ECFF-4910-8143-BF114180C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 de </a:t>
            </a:r>
            <a:r>
              <a:rPr lang="en-US" dirty="0" err="1"/>
              <a:t>diagrame</a:t>
            </a:r>
            <a:r>
              <a:rPr lang="en-US" dirty="0"/>
              <a:t> C4</a:t>
            </a: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D3BE8A5F-B0E6-42B8-AD90-3FE7441CA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Internet Banking System</a:t>
            </a:r>
          </a:p>
          <a:p>
            <a:r>
              <a:rPr lang="en-US" dirty="0">
                <a:hlinkClick r:id="rId2"/>
              </a:rPr>
              <a:t>https://c4model.com/#coreDiagrams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0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E699158-96F7-43DA-BE0C-B74A3875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Abstractii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B19E9FA-1775-4FFC-AB38-5DC12BAA1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Person</a:t>
            </a:r>
            <a:r>
              <a:rPr lang="en-US" dirty="0"/>
              <a:t>: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aplicației</a:t>
            </a:r>
            <a:r>
              <a:rPr lang="en-US" dirty="0"/>
              <a:t>, </a:t>
            </a:r>
            <a:r>
              <a:rPr lang="en-US" dirty="0" err="1"/>
              <a:t>oricine</a:t>
            </a:r>
            <a:r>
              <a:rPr lang="en-US" dirty="0"/>
              <a:t>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.</a:t>
            </a:r>
          </a:p>
          <a:p>
            <a:r>
              <a:rPr lang="en-US" b="1" dirty="0"/>
              <a:t>Software System</a:t>
            </a:r>
            <a:r>
              <a:rPr lang="en-US" dirty="0"/>
              <a:t>: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inalt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abstractizare</a:t>
            </a:r>
            <a:r>
              <a:rPr lang="en-US" dirty="0"/>
              <a:t> care </a:t>
            </a:r>
            <a:r>
              <a:rPr lang="en-US" dirty="0" err="1"/>
              <a:t>descrie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care </a:t>
            </a:r>
            <a:r>
              <a:rPr lang="en-US" dirty="0" err="1"/>
              <a:t>ofera</a:t>
            </a:r>
            <a:r>
              <a:rPr lang="en-US" dirty="0"/>
              <a:t>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, </a:t>
            </a:r>
            <a:r>
              <a:rPr lang="en-US" dirty="0" err="1"/>
              <a:t>indiferent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sunt </a:t>
            </a:r>
            <a:r>
              <a:rPr lang="en-US" dirty="0" err="1"/>
              <a:t>persoane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nu.</a:t>
            </a:r>
          </a:p>
          <a:p>
            <a:r>
              <a:rPr lang="en-US" b="1" dirty="0"/>
              <a:t>Container</a:t>
            </a:r>
            <a:r>
              <a:rPr lang="en-US" dirty="0"/>
              <a:t>: </a:t>
            </a:r>
            <a:r>
              <a:rPr lang="en-US" dirty="0" err="1"/>
              <a:t>ceva</a:t>
            </a:r>
            <a:r>
              <a:rPr lang="en-US" dirty="0"/>
              <a:t> care </a:t>
            </a:r>
            <a:r>
              <a:rPr lang="en-US" dirty="0" err="1"/>
              <a:t>gazduieste</a:t>
            </a:r>
            <a:r>
              <a:rPr lang="en-US" dirty="0"/>
              <a:t> cod </a:t>
            </a:r>
            <a:r>
              <a:rPr lang="en-US" dirty="0" err="1"/>
              <a:t>sau</a:t>
            </a:r>
            <a:r>
              <a:rPr lang="en-US" dirty="0"/>
              <a:t> date. Ex: </a:t>
            </a:r>
            <a:r>
              <a:rPr lang="en-US" dirty="0" err="1"/>
              <a:t>Aplicatie</a:t>
            </a:r>
            <a:r>
              <a:rPr lang="en-US" dirty="0"/>
              <a:t> web Angular, o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mobila</a:t>
            </a:r>
            <a:r>
              <a:rPr lang="en-US" dirty="0"/>
              <a:t> iOS, o </a:t>
            </a:r>
            <a:r>
              <a:rPr lang="en-US" dirty="0" err="1"/>
              <a:t>aplicatie</a:t>
            </a:r>
            <a:r>
              <a:rPr lang="en-US" dirty="0"/>
              <a:t> server-side Node.js</a:t>
            </a:r>
          </a:p>
          <a:p>
            <a:r>
              <a:rPr lang="en-US" b="1" dirty="0"/>
              <a:t>Component</a:t>
            </a:r>
            <a:r>
              <a:rPr lang="en-US" dirty="0"/>
              <a:t>: o </a:t>
            </a:r>
            <a:r>
              <a:rPr lang="en-US" dirty="0" err="1"/>
              <a:t>grupare</a:t>
            </a:r>
            <a:r>
              <a:rPr lang="en-US" dirty="0"/>
              <a:t> de </a:t>
            </a:r>
            <a:r>
              <a:rPr lang="en-US" dirty="0" err="1"/>
              <a:t>functionalitat</a:t>
            </a:r>
            <a:r>
              <a:rPr lang="en-US" dirty="0"/>
              <a:t> </a:t>
            </a:r>
            <a:r>
              <a:rPr lang="en-US" dirty="0" err="1"/>
              <a:t>conexe</a:t>
            </a:r>
            <a:r>
              <a:rPr lang="en-US" dirty="0"/>
              <a:t> incapsulate in </a:t>
            </a:r>
            <a:r>
              <a:rPr lang="en-US" dirty="0" err="1"/>
              <a:t>spatele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interfete</a:t>
            </a:r>
            <a:r>
              <a:rPr lang="en-US" dirty="0"/>
              <a:t> bine </a:t>
            </a:r>
            <a:r>
              <a:rPr lang="en-US" dirty="0" err="1"/>
              <a:t>stabilite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9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4A8AAF6-031B-406A-B4BE-EE440E60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Nivele</a:t>
            </a:r>
            <a:r>
              <a:rPr lang="en-US" dirty="0"/>
              <a:t> de </a:t>
            </a:r>
            <a:r>
              <a:rPr lang="en-US" dirty="0" err="1"/>
              <a:t>diagrame</a:t>
            </a:r>
            <a:r>
              <a:rPr lang="en-US" dirty="0"/>
              <a:t> C4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9829392-C001-4F48-9AF9-9ED6D6E6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1: System Context diagram</a:t>
            </a:r>
          </a:p>
          <a:p>
            <a:r>
              <a:rPr lang="en-US" dirty="0"/>
              <a:t>Level 2: Container diagram</a:t>
            </a:r>
          </a:p>
          <a:p>
            <a:r>
              <a:rPr lang="en-US" dirty="0"/>
              <a:t>Level 3: Component diagram - </a:t>
            </a:r>
            <a:r>
              <a:rPr lang="en-US" dirty="0" err="1"/>
              <a:t>optionala</a:t>
            </a:r>
            <a:endParaRPr lang="en-US" dirty="0"/>
          </a:p>
          <a:p>
            <a:r>
              <a:rPr lang="en-US" dirty="0"/>
              <a:t>Level 4: Code – se </a:t>
            </a:r>
            <a:r>
              <a:rPr lang="en-US" dirty="0" err="1"/>
              <a:t>poate</a:t>
            </a:r>
            <a:r>
              <a:rPr lang="en-US" dirty="0"/>
              <a:t> genera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codului</a:t>
            </a:r>
            <a:r>
              <a:rPr lang="en-US" dirty="0"/>
              <a:t> existent</a:t>
            </a:r>
          </a:p>
        </p:txBody>
      </p:sp>
    </p:spTree>
    <p:extLst>
      <p:ext uri="{BB962C8B-B14F-4D97-AF65-F5344CB8AC3E}">
        <p14:creationId xmlns:p14="http://schemas.microsoft.com/office/powerpoint/2010/main" val="3936925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8BA278-D80E-459A-8856-CCD4D2AEB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laboratorului</a:t>
            </a:r>
            <a:r>
              <a:rPr lang="en-US" dirty="0"/>
              <a:t> (L2+L3):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9AB8AE4-CCBB-4D4D-867D-61D9A377F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3012"/>
            <a:ext cx="10515600" cy="56298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/>
              <a:t>	Se </a:t>
            </a:r>
            <a:r>
              <a:rPr lang="en-US" sz="3200" dirty="0" err="1"/>
              <a:t>consideră</a:t>
            </a:r>
            <a:r>
              <a:rPr lang="en-US" sz="3200" dirty="0"/>
              <a:t> un </a:t>
            </a:r>
            <a:r>
              <a:rPr lang="en-US" sz="3200" dirty="0" err="1"/>
              <a:t>sistem</a:t>
            </a:r>
            <a:r>
              <a:rPr lang="en-US" sz="3200" dirty="0"/>
              <a:t> software care </a:t>
            </a:r>
            <a:r>
              <a:rPr lang="en-US" sz="3200" dirty="0" err="1"/>
              <a:t>implementează</a:t>
            </a:r>
            <a:r>
              <a:rPr lang="en-US" sz="3200" dirty="0"/>
              <a:t> </a:t>
            </a:r>
            <a:r>
              <a:rPr lang="en-US" sz="3200" dirty="0" err="1"/>
              <a:t>interacțiunea</a:t>
            </a:r>
            <a:r>
              <a:rPr lang="en-US" sz="3200" dirty="0"/>
              <a:t> </a:t>
            </a:r>
            <a:r>
              <a:rPr lang="en-US" sz="3200" dirty="0" err="1"/>
              <a:t>dintre</a:t>
            </a:r>
            <a:r>
              <a:rPr lang="en-US" sz="3200" dirty="0"/>
              <a:t> </a:t>
            </a:r>
            <a:r>
              <a:rPr lang="en-US" sz="3200" dirty="0" err="1"/>
              <a:t>profesor</a:t>
            </a:r>
            <a:r>
              <a:rPr lang="en-US" sz="3200" dirty="0"/>
              <a:t>-</a:t>
            </a:r>
            <a:r>
              <a:rPr lang="en-US" sz="3200" dirty="0" err="1"/>
              <a:t>decanat</a:t>
            </a:r>
            <a:r>
              <a:rPr lang="en-US" sz="3200" dirty="0"/>
              <a:t>-student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ceea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privește</a:t>
            </a:r>
            <a:r>
              <a:rPr lang="en-US" sz="3200" dirty="0"/>
              <a:t> </a:t>
            </a:r>
            <a:r>
              <a:rPr lang="en-US" sz="3200" dirty="0" err="1"/>
              <a:t>notele</a:t>
            </a:r>
            <a:r>
              <a:rPr lang="en-US" sz="3200" dirty="0"/>
              <a:t> la discipline.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Procesul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trebuie</a:t>
            </a:r>
            <a:r>
              <a:rPr lang="en-US" sz="3200" dirty="0"/>
              <a:t> </a:t>
            </a:r>
            <a:r>
              <a:rPr lang="en-US" sz="3200" dirty="0" err="1"/>
              <a:t>implementat</a:t>
            </a:r>
            <a:r>
              <a:rPr lang="en-US" sz="3200" dirty="0"/>
              <a:t> de </a:t>
            </a:r>
            <a:r>
              <a:rPr lang="en-US" sz="3200" dirty="0" err="1"/>
              <a:t>către</a:t>
            </a:r>
            <a:r>
              <a:rPr lang="en-US" sz="3200" dirty="0"/>
              <a:t> </a:t>
            </a:r>
            <a:r>
              <a:rPr lang="en-US" sz="3200" dirty="0" err="1"/>
              <a:t>sistemul</a:t>
            </a:r>
            <a:r>
              <a:rPr lang="en-US" sz="3200" dirty="0"/>
              <a:t> software </a:t>
            </a:r>
            <a:r>
              <a:rPr lang="en-US" sz="3200" dirty="0" err="1"/>
              <a:t>este</a:t>
            </a:r>
            <a:r>
              <a:rPr lang="en-US" sz="3200" dirty="0"/>
              <a:t> </a:t>
            </a:r>
            <a:r>
              <a:rPr lang="en-US" sz="3200" dirty="0" err="1"/>
              <a:t>următorul</a:t>
            </a:r>
            <a:r>
              <a:rPr lang="en-US" sz="3200" dirty="0"/>
              <a:t>:</a:t>
            </a:r>
          </a:p>
          <a:p>
            <a:r>
              <a:rPr lang="en-US" sz="3200" dirty="0" err="1"/>
              <a:t>decanatul</a:t>
            </a:r>
            <a:r>
              <a:rPr lang="en-US" sz="3200" dirty="0"/>
              <a:t> </a:t>
            </a:r>
            <a:r>
              <a:rPr lang="en-US" sz="3200" dirty="0" err="1"/>
              <a:t>definește</a:t>
            </a:r>
            <a:r>
              <a:rPr lang="en-US" sz="3200" dirty="0"/>
              <a:t> la </a:t>
            </a:r>
            <a:r>
              <a:rPr lang="en-US" sz="3200" dirty="0" err="1"/>
              <a:t>începutul</a:t>
            </a:r>
            <a:r>
              <a:rPr lang="en-US" sz="3200" dirty="0"/>
              <a:t> </a:t>
            </a:r>
            <a:r>
              <a:rPr lang="en-US" sz="3200" dirty="0" err="1"/>
              <a:t>anului</a:t>
            </a:r>
            <a:r>
              <a:rPr lang="en-US" sz="3200" dirty="0"/>
              <a:t> </a:t>
            </a:r>
            <a:r>
              <a:rPr lang="en-US" sz="3200" dirty="0" err="1"/>
              <a:t>universitar</a:t>
            </a:r>
            <a:r>
              <a:rPr lang="en-US" sz="3200" dirty="0"/>
              <a:t> </a:t>
            </a:r>
            <a:r>
              <a:rPr lang="en-US" sz="3200" dirty="0" err="1"/>
              <a:t>lista</a:t>
            </a:r>
            <a:r>
              <a:rPr lang="en-US" sz="3200" dirty="0"/>
              <a:t> de discipline </a:t>
            </a:r>
            <a:r>
              <a:rPr lang="en-US" sz="3200" dirty="0" err="1"/>
              <a:t>pentru</a:t>
            </a:r>
            <a:r>
              <a:rPr lang="en-US" sz="3200" dirty="0"/>
              <a:t> un an de </a:t>
            </a:r>
            <a:r>
              <a:rPr lang="en-US" sz="3200" dirty="0" err="1"/>
              <a:t>studiu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profesor</a:t>
            </a:r>
            <a:r>
              <a:rPr lang="en-US" sz="3200" dirty="0"/>
              <a:t> se </a:t>
            </a:r>
            <a:r>
              <a:rPr lang="en-US" sz="3200" dirty="0" err="1"/>
              <a:t>ocupă</a:t>
            </a:r>
            <a:r>
              <a:rPr lang="en-US" sz="3200" dirty="0"/>
              <a:t> de </a:t>
            </a:r>
            <a:r>
              <a:rPr lang="en-US" sz="3200" dirty="0" err="1"/>
              <a:t>fiecare</a:t>
            </a:r>
            <a:r>
              <a:rPr lang="en-US" sz="3200" dirty="0"/>
              <a:t> </a:t>
            </a:r>
            <a:r>
              <a:rPr lang="en-US" sz="3200" dirty="0" err="1"/>
              <a:t>disciplină</a:t>
            </a:r>
            <a:r>
              <a:rPr lang="en-US" sz="3200" dirty="0"/>
              <a:t>;</a:t>
            </a:r>
          </a:p>
          <a:p>
            <a:r>
              <a:rPr lang="en-US" sz="3200" dirty="0" err="1"/>
              <a:t>decanatul</a:t>
            </a:r>
            <a:r>
              <a:rPr lang="en-US" sz="3200" dirty="0"/>
              <a:t> </a:t>
            </a:r>
            <a:r>
              <a:rPr lang="en-US" sz="3200" dirty="0" err="1"/>
              <a:t>stabilește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discipline sunt </a:t>
            </a:r>
            <a:r>
              <a:rPr lang="en-US" sz="3200" dirty="0" err="1"/>
              <a:t>frecventate</a:t>
            </a:r>
            <a:r>
              <a:rPr lang="en-US" sz="3200" dirty="0"/>
              <a:t> de </a:t>
            </a:r>
            <a:r>
              <a:rPr lang="en-US" sz="3200" dirty="0" err="1"/>
              <a:t>fiecare</a:t>
            </a:r>
            <a:r>
              <a:rPr lang="en-US" sz="3200" dirty="0"/>
              <a:t> student </a:t>
            </a:r>
            <a:r>
              <a:rPr lang="en-US" sz="3200" dirty="0" err="1"/>
              <a:t>astfel</a:t>
            </a:r>
            <a:r>
              <a:rPr lang="en-US" sz="3200" dirty="0"/>
              <a:t> </a:t>
            </a:r>
            <a:r>
              <a:rPr lang="en-US" sz="3200" dirty="0" err="1"/>
              <a:t>incât</a:t>
            </a:r>
            <a:r>
              <a:rPr lang="en-US" sz="3200" dirty="0"/>
              <a:t> </a:t>
            </a:r>
            <a:r>
              <a:rPr lang="en-US" sz="3200" dirty="0" err="1"/>
              <a:t>fiecare</a:t>
            </a:r>
            <a:r>
              <a:rPr lang="en-US" sz="3200" dirty="0"/>
              <a:t> student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aibă</a:t>
            </a:r>
            <a:r>
              <a:rPr lang="en-US" sz="3200" dirty="0"/>
              <a:t> 60 de </a:t>
            </a:r>
            <a:r>
              <a:rPr lang="en-US" sz="3200" dirty="0" err="1"/>
              <a:t>credite</a:t>
            </a:r>
            <a:endParaRPr lang="en-US" sz="3200" dirty="0"/>
          </a:p>
          <a:p>
            <a:r>
              <a:rPr lang="en-US" sz="3200" dirty="0" err="1"/>
              <a:t>decanatul</a:t>
            </a:r>
            <a:r>
              <a:rPr lang="en-US" sz="3200" dirty="0"/>
              <a:t> </a:t>
            </a:r>
            <a:r>
              <a:rPr lang="en-US" sz="3200" dirty="0" err="1"/>
              <a:t>trebuie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poată</a:t>
            </a:r>
            <a:r>
              <a:rPr lang="en-US" sz="3200" dirty="0"/>
              <a:t> genera </a:t>
            </a:r>
            <a:r>
              <a:rPr lang="en-US" sz="3200" dirty="0" err="1"/>
              <a:t>rapoarte</a:t>
            </a:r>
            <a:r>
              <a:rPr lang="en-US" sz="3200" dirty="0"/>
              <a:t> cu </a:t>
            </a:r>
            <a:r>
              <a:rPr lang="en-US" sz="3200" dirty="0" err="1"/>
              <a:t>notele</a:t>
            </a:r>
            <a:r>
              <a:rPr lang="en-US" sz="3200" dirty="0"/>
              <a:t> </a:t>
            </a:r>
            <a:r>
              <a:rPr lang="en-US" sz="3200" dirty="0" err="1"/>
              <a:t>studenților</a:t>
            </a:r>
            <a:r>
              <a:rPr lang="en-US" sz="3200" dirty="0"/>
              <a:t> fie per </a:t>
            </a:r>
            <a:r>
              <a:rPr lang="en-US" sz="3200" dirty="0" err="1"/>
              <a:t>disciplina</a:t>
            </a:r>
            <a:r>
              <a:rPr lang="en-US" sz="3200" dirty="0"/>
              <a:t> fie per </a:t>
            </a:r>
            <a:r>
              <a:rPr lang="en-US" sz="3200" dirty="0" err="1"/>
              <a:t>ansamblu</a:t>
            </a:r>
            <a:r>
              <a:rPr lang="en-US" sz="3200" dirty="0"/>
              <a:t> cu media </a:t>
            </a:r>
            <a:r>
              <a:rPr lang="en-US" sz="3200" dirty="0" err="1"/>
              <a:t>generala</a:t>
            </a:r>
            <a:r>
              <a:rPr lang="en-US" sz="3200" dirty="0"/>
              <a:t> precum </a:t>
            </a:r>
            <a:r>
              <a:rPr lang="en-US" sz="3200" dirty="0" err="1"/>
              <a:t>si</a:t>
            </a:r>
            <a:r>
              <a:rPr lang="en-US" sz="3200" dirty="0"/>
              <a:t> cu </a:t>
            </a:r>
            <a:r>
              <a:rPr lang="en-US" sz="3200" dirty="0" err="1"/>
              <a:t>studenții</a:t>
            </a:r>
            <a:r>
              <a:rPr lang="en-US" sz="3200" dirty="0"/>
              <a:t> </a:t>
            </a:r>
            <a:r>
              <a:rPr lang="en-US" sz="3200" dirty="0" err="1"/>
              <a:t>promovați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nepromovați</a:t>
            </a:r>
            <a:endParaRPr lang="en-US" sz="3200" dirty="0"/>
          </a:p>
          <a:p>
            <a:r>
              <a:rPr lang="en-US" sz="3200" dirty="0" err="1"/>
              <a:t>decanatul</a:t>
            </a:r>
            <a:r>
              <a:rPr lang="en-US" sz="3200" dirty="0"/>
              <a:t> are </a:t>
            </a:r>
            <a:r>
              <a:rPr lang="en-US" sz="3200" dirty="0" err="1"/>
              <a:t>nevoie</a:t>
            </a:r>
            <a:r>
              <a:rPr lang="en-US" sz="3200" dirty="0"/>
              <a:t> de o </a:t>
            </a:r>
            <a:r>
              <a:rPr lang="en-US" sz="3200" dirty="0" err="1"/>
              <a:t>metoda</a:t>
            </a:r>
            <a:r>
              <a:rPr lang="en-US" sz="3200" dirty="0"/>
              <a:t> </a:t>
            </a:r>
            <a:r>
              <a:rPr lang="en-US" sz="3200" dirty="0" err="1"/>
              <a:t>prin</a:t>
            </a:r>
            <a:r>
              <a:rPr lang="en-US" sz="3200" dirty="0"/>
              <a:t> care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calculeze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mod automat media </a:t>
            </a:r>
            <a:r>
              <a:rPr lang="en-US" sz="3200" dirty="0" err="1"/>
              <a:t>unui</a:t>
            </a:r>
            <a:r>
              <a:rPr lang="en-US" sz="3200" dirty="0"/>
              <a:t> student la o </a:t>
            </a:r>
            <a:r>
              <a:rPr lang="en-US" sz="3200" dirty="0" err="1"/>
              <a:t>anumită</a:t>
            </a:r>
            <a:r>
              <a:rPr lang="en-US" sz="3200" dirty="0"/>
              <a:t> </a:t>
            </a:r>
            <a:r>
              <a:rPr lang="en-US" sz="3200" dirty="0" err="1"/>
              <a:t>disciplină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profesorul</a:t>
            </a:r>
            <a:r>
              <a:rPr lang="en-US" sz="3200" dirty="0"/>
              <a:t> 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consulte</a:t>
            </a:r>
            <a:r>
              <a:rPr lang="en-US" sz="3200" dirty="0"/>
              <a:t> </a:t>
            </a:r>
            <a:r>
              <a:rPr lang="en-US" sz="3200" dirty="0" err="1"/>
              <a:t>lista</a:t>
            </a:r>
            <a:r>
              <a:rPr lang="en-US" sz="3200" dirty="0"/>
              <a:t> </a:t>
            </a:r>
            <a:r>
              <a:rPr lang="en-US" sz="3200" dirty="0" err="1"/>
              <a:t>disciplinelor</a:t>
            </a:r>
            <a:r>
              <a:rPr lang="en-US" sz="3200" dirty="0"/>
              <a:t> de care </a:t>
            </a:r>
            <a:r>
              <a:rPr lang="en-US" sz="3200" dirty="0" err="1"/>
              <a:t>este</a:t>
            </a:r>
            <a:r>
              <a:rPr lang="en-US" sz="3200" dirty="0"/>
              <a:t> el </a:t>
            </a:r>
            <a:r>
              <a:rPr lang="en-US" sz="3200" dirty="0" err="1"/>
              <a:t>responsabil</a:t>
            </a:r>
            <a:r>
              <a:rPr lang="en-US" sz="3200" dirty="0"/>
              <a:t> </a:t>
            </a:r>
            <a:r>
              <a:rPr lang="en-US" sz="3200" dirty="0" err="1"/>
              <a:t>indiferent</a:t>
            </a:r>
            <a:r>
              <a:rPr lang="en-US" sz="3200" dirty="0"/>
              <a:t> de </a:t>
            </a:r>
            <a:r>
              <a:rPr lang="en-US" sz="3200" dirty="0" err="1"/>
              <a:t>anul</a:t>
            </a:r>
            <a:r>
              <a:rPr lang="en-US" sz="3200" dirty="0"/>
              <a:t> de </a:t>
            </a:r>
            <a:r>
              <a:rPr lang="en-US" sz="3200" dirty="0" err="1"/>
              <a:t>studiu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introduca</a:t>
            </a:r>
            <a:r>
              <a:rPr lang="en-US" sz="3200" dirty="0"/>
              <a:t> </a:t>
            </a:r>
            <a:r>
              <a:rPr lang="en-US" sz="3200" dirty="0" err="1"/>
              <a:t>notele</a:t>
            </a:r>
            <a:r>
              <a:rPr lang="en-US" sz="3200" dirty="0"/>
              <a:t> la </a:t>
            </a:r>
            <a:r>
              <a:rPr lang="en-US" sz="3200" dirty="0" err="1"/>
              <a:t>examen</a:t>
            </a:r>
            <a:r>
              <a:rPr lang="en-US" sz="3200" dirty="0"/>
              <a:t>, </a:t>
            </a:r>
            <a:r>
              <a:rPr lang="en-US" sz="3200" dirty="0" err="1"/>
              <a:t>notele</a:t>
            </a:r>
            <a:r>
              <a:rPr lang="en-US" sz="3200" dirty="0"/>
              <a:t> la </a:t>
            </a:r>
            <a:r>
              <a:rPr lang="en-US" sz="3200" dirty="0" err="1"/>
              <a:t>activitatea</a:t>
            </a:r>
            <a:r>
              <a:rPr lang="en-US" sz="3200" dirty="0"/>
              <a:t> pe </a:t>
            </a:r>
            <a:r>
              <a:rPr lang="en-US" sz="3200" dirty="0" err="1"/>
              <a:t>parcurs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prezența</a:t>
            </a:r>
            <a:r>
              <a:rPr lang="en-US" sz="3200" dirty="0"/>
              <a:t> la </a:t>
            </a:r>
            <a:r>
              <a:rPr lang="en-US" sz="3200" dirty="0" err="1"/>
              <a:t>laborator</a:t>
            </a:r>
            <a:endParaRPr lang="en-US" sz="3200" dirty="0"/>
          </a:p>
          <a:p>
            <a:r>
              <a:rPr lang="en-US" sz="3200" dirty="0" err="1"/>
              <a:t>profesorul</a:t>
            </a:r>
            <a:r>
              <a:rPr lang="en-US" sz="3200" dirty="0"/>
              <a:t> </a:t>
            </a:r>
            <a:r>
              <a:rPr lang="en-US" sz="3200" dirty="0" err="1"/>
              <a:t>trebuie</a:t>
            </a:r>
            <a:r>
              <a:rPr lang="en-US" sz="3200" dirty="0"/>
              <a:t>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poată</a:t>
            </a:r>
            <a:r>
              <a:rPr lang="en-US" sz="3200" dirty="0"/>
              <a:t> introduce note la </a:t>
            </a:r>
            <a:r>
              <a:rPr lang="en-US" sz="3200" dirty="0" err="1"/>
              <a:t>mărire</a:t>
            </a:r>
            <a:endParaRPr lang="en-US" sz="3200" dirty="0"/>
          </a:p>
          <a:p>
            <a:r>
              <a:rPr lang="en-US" sz="3200" dirty="0" err="1"/>
              <a:t>profesorul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defini</a:t>
            </a:r>
            <a:r>
              <a:rPr lang="en-US" sz="3200" dirty="0"/>
              <a:t> </a:t>
            </a:r>
            <a:r>
              <a:rPr lang="en-US" sz="3200" dirty="0" err="1"/>
              <a:t>proporția</a:t>
            </a:r>
            <a:r>
              <a:rPr lang="en-US" sz="3200" dirty="0"/>
              <a:t> </a:t>
            </a:r>
            <a:r>
              <a:rPr lang="en-US" sz="3200" dirty="0" err="1"/>
              <a:t>activității</a:t>
            </a:r>
            <a:r>
              <a:rPr lang="en-US" sz="3200" dirty="0"/>
              <a:t> pe </a:t>
            </a:r>
            <a:r>
              <a:rPr lang="en-US" sz="3200" dirty="0" err="1"/>
              <a:t>parcurs</a:t>
            </a:r>
            <a:r>
              <a:rPr lang="en-US" sz="3200" dirty="0"/>
              <a:t> in media </a:t>
            </a:r>
            <a:r>
              <a:rPr lang="en-US" sz="3200" dirty="0" err="1"/>
              <a:t>finala</a:t>
            </a:r>
            <a:r>
              <a:rPr lang="en-US" sz="3200" dirty="0"/>
              <a:t> (½ </a:t>
            </a:r>
            <a:r>
              <a:rPr lang="en-US" sz="3200" dirty="0" err="1"/>
              <a:t>sau</a:t>
            </a:r>
            <a:r>
              <a:rPr lang="en-US" sz="3200" dirty="0"/>
              <a:t> 1/3)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studentul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vada</a:t>
            </a:r>
            <a:r>
              <a:rPr lang="en-US" sz="3200" dirty="0"/>
              <a:t> </a:t>
            </a:r>
            <a:r>
              <a:rPr lang="en-US" sz="3200" dirty="0" err="1"/>
              <a:t>notele</a:t>
            </a:r>
            <a:r>
              <a:rPr lang="en-US" sz="3200" dirty="0"/>
              <a:t> </a:t>
            </a:r>
            <a:r>
              <a:rPr lang="en-US" sz="3200" dirty="0" err="1"/>
              <a:t>obținute</a:t>
            </a:r>
            <a:r>
              <a:rPr lang="en-US" sz="3200" dirty="0"/>
              <a:t> la </a:t>
            </a:r>
            <a:r>
              <a:rPr lang="en-US" sz="3200" dirty="0" err="1"/>
              <a:t>oricare</a:t>
            </a:r>
            <a:r>
              <a:rPr lang="en-US" sz="3200" dirty="0"/>
              <a:t> din </a:t>
            </a:r>
            <a:r>
              <a:rPr lang="en-US" sz="3200" dirty="0" err="1"/>
              <a:t>disciplinele</a:t>
            </a:r>
            <a:r>
              <a:rPr lang="en-US" sz="3200" dirty="0"/>
              <a:t> </a:t>
            </a:r>
            <a:r>
              <a:rPr lang="en-US" sz="3200" dirty="0" err="1"/>
              <a:t>frecventate</a:t>
            </a:r>
            <a:r>
              <a:rPr lang="en-US" sz="3200" dirty="0"/>
              <a:t> </a:t>
            </a:r>
            <a:r>
              <a:rPr lang="en-US" sz="3200" dirty="0" err="1"/>
              <a:t>inclusiv</a:t>
            </a:r>
            <a:r>
              <a:rPr lang="en-US" sz="3200" dirty="0"/>
              <a:t> </a:t>
            </a:r>
            <a:r>
              <a:rPr lang="en-US" sz="3200" dirty="0" err="1"/>
              <a:t>cele</a:t>
            </a:r>
            <a:r>
              <a:rPr lang="en-US" sz="3200" dirty="0"/>
              <a:t> din </a:t>
            </a:r>
            <a:r>
              <a:rPr lang="en-US" sz="3200" dirty="0" err="1"/>
              <a:t>anii</a:t>
            </a:r>
            <a:r>
              <a:rPr lang="en-US" sz="3200" dirty="0"/>
              <a:t> </a:t>
            </a:r>
            <a:r>
              <a:rPr lang="en-US" sz="3200" dirty="0" err="1"/>
              <a:t>anteriori</a:t>
            </a:r>
            <a:endParaRPr lang="en-US" sz="3200" dirty="0"/>
          </a:p>
          <a:p>
            <a:pPr marL="0" indent="0">
              <a:buNone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846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A8D20B5-B7C7-4621-BBBA-EC62457E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</a:t>
            </a:r>
            <a:r>
              <a:rPr lang="en-US" dirty="0" err="1"/>
              <a:t>laborator</a:t>
            </a:r>
            <a:r>
              <a:rPr lang="en-US" dirty="0"/>
              <a:t> 3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4A7FCB0E-64F2-4D17-9951-D4CCD21F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30" y="1690688"/>
            <a:ext cx="5063939" cy="50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7">
            <a:extLst>
              <a:ext uri="{FF2B5EF4-FFF2-40B4-BE49-F238E27FC236}">
                <a16:creationId xmlns:a16="http://schemas.microsoft.com/office/drawing/2014/main" id="{6BA1A438-66E1-4A02-8B38-0694A3B82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283430" cy="2387600"/>
          </a:xfrm>
        </p:spPr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arhitectura</a:t>
            </a:r>
            <a:r>
              <a:rPr lang="en-US" dirty="0"/>
              <a:t> software?</a:t>
            </a:r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61C656FE-0A4E-4E61-9AFE-AD8331FE4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6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C871FB-9681-4800-BDB6-8DE7F81D0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82" y="251012"/>
            <a:ext cx="8474635" cy="635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33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4AD892-0E6B-439B-8841-2C68E061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06" y="177530"/>
            <a:ext cx="8670587" cy="65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8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0B5EDD27-CF5F-43CB-96F0-6057B4B7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22"/>
            <a:ext cx="12192000" cy="51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6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A1446950-E3BB-4CDF-AF2F-B2F07C6F44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reprezinta</a:t>
            </a:r>
            <a:r>
              <a:rPr lang="en-US" dirty="0"/>
              <a:t> C4 Model ?</a:t>
            </a: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0853B036-F71D-47AE-AF88-617CF385A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D97AB893-7E3C-41A6-B088-17FFA916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361"/>
            <a:ext cx="9190490" cy="5613546"/>
          </a:xfrm>
          <a:prstGeom prst="rect">
            <a:avLst/>
          </a:prstGeom>
        </p:spPr>
      </p:pic>
      <p:sp>
        <p:nvSpPr>
          <p:cNvPr id="5" name="Titlu 4">
            <a:extLst>
              <a:ext uri="{FF2B5EF4-FFF2-40B4-BE49-F238E27FC236}">
                <a16:creationId xmlns:a16="http://schemas.microsoft.com/office/drawing/2014/main" id="{92E544AC-5844-4AA2-A987-282029B7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Bar Vitelli, </a:t>
            </a:r>
            <a:r>
              <a:rPr lang="en-US" dirty="0" err="1"/>
              <a:t>Savoca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7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C54337F5-4E35-4FC9-A174-8BB51C23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28" y="548134"/>
            <a:ext cx="9794943" cy="5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3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53630334-3F67-4BC3-A88F-DB706E6A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08" y="1216913"/>
            <a:ext cx="8844183" cy="46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165</Words>
  <Application>Microsoft Office PowerPoint</Application>
  <PresentationFormat>Ecran lat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Temă Office</vt:lpstr>
      <vt:lpstr>C4 Model</vt:lpstr>
      <vt:lpstr>Ce este arhitectura software?</vt:lpstr>
      <vt:lpstr>Prezentare PowerPoint</vt:lpstr>
      <vt:lpstr>Prezentare PowerPoint</vt:lpstr>
      <vt:lpstr>Prezentare PowerPoint</vt:lpstr>
      <vt:lpstr>Ce reprezinta C4 Model ?</vt:lpstr>
      <vt:lpstr>Exemplu: Bar Vitelli, Savoca</vt:lpstr>
      <vt:lpstr>Prezentare PowerPoint</vt:lpstr>
      <vt:lpstr>Prezentare PowerPoint</vt:lpstr>
      <vt:lpstr>Prezentare PowerPoint</vt:lpstr>
      <vt:lpstr>Exemplu de diagrame C4</vt:lpstr>
      <vt:lpstr>Abstractii</vt:lpstr>
      <vt:lpstr>Nivele de diagrame C4</vt:lpstr>
      <vt:lpstr>Tema laboratorului (L2+L3):</vt:lpstr>
      <vt:lpstr>Feedback laborator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C4 Model</dc:title>
  <dc:creator>BABA Tudor Ioan</dc:creator>
  <cp:lastModifiedBy>BABA Tudor Ioan</cp:lastModifiedBy>
  <cp:revision>12</cp:revision>
  <dcterms:created xsi:type="dcterms:W3CDTF">2019-10-08T14:01:18Z</dcterms:created>
  <dcterms:modified xsi:type="dcterms:W3CDTF">2019-10-10T09:24:50Z</dcterms:modified>
</cp:coreProperties>
</file>